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ContentType="application/vnd.openxmlformats-officedocument.custom-properties+xml" PartName="/docProps/custom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Relationship Id="rId5" Target="docProps/custom.xml" Type="http://schemas.openxmlformats.org/officeDocument/2006/relationships/custom-properties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sldIdLst>
    <p:sldId id="257" r:id="rId3"/>
    <p:sldId id="258" r:id="rId4"/>
  </p:sldIdLst>
  <p:sldSz cx="6858000" cy="12192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4660"/>
  </p:normalViewPr>
  <p:slideViewPr>
    <p:cSldViewPr snapToGrid="0">
      <p:cViewPr varScale="1">
        <p:scale>
          <a:sx n="62" d="100"/>
          <a:sy n="62" d="100"/>
        </p:scale>
        <p:origin x="21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A49FA-3DB0-4EC3-8780-B97B51BA691B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174DA-4CAD-4F20-9F0F-18947AFAD7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86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56C8C-9D98-41E3-A1E1-EB57CF9622D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262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079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934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85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57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29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5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15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98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56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59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57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787425"/>
            <a:ext cx="5829300" cy="261337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6908800"/>
            <a:ext cx="4800600" cy="31157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28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36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7834489"/>
            <a:ext cx="5829300" cy="242146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5167491"/>
            <a:ext cx="5829300" cy="26669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36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844802"/>
            <a:ext cx="3028950" cy="8046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844802"/>
            <a:ext cx="3028950" cy="8046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59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729089"/>
            <a:ext cx="3030141" cy="1137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866444"/>
            <a:ext cx="3030141" cy="7024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729089"/>
            <a:ext cx="3031331" cy="1137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866444"/>
            <a:ext cx="3031331" cy="7024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02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94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82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485423"/>
            <a:ext cx="2256235" cy="20658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485423"/>
            <a:ext cx="3833813" cy="104055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551290"/>
            <a:ext cx="2256235" cy="83396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5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8534401"/>
            <a:ext cx="4114800" cy="10075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1089377"/>
            <a:ext cx="411480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9541936"/>
            <a:ext cx="4114800" cy="14308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234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08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488247"/>
            <a:ext cx="1543050" cy="1040271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488247"/>
            <a:ext cx="4514850" cy="1040271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3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7579C-E488-494F-AA44-B270C79267C4}" type="datetimeFigureOut">
              <a:rPr lang="ko-KR" altLang="en-US" smtClean="0"/>
              <a:t>2023-12-23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7CA2-45E5-4C23-AFF8-4EA9C3385F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07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488245"/>
            <a:ext cx="6172200" cy="203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844802"/>
            <a:ext cx="6172200" cy="8046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11300179"/>
            <a:ext cx="16002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11B00-99C0-401E-AAB7-0980F05E9F8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2023-12-23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11300179"/>
            <a:ext cx="21717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11300179"/>
            <a:ext cx="16002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F56F7-155C-4791-9683-F437F0DA972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5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4330" y="1793522"/>
            <a:ext cx="6489340" cy="86049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84330" y="1793522"/>
            <a:ext cx="6489340" cy="9181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입 사 지 원 서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0" t="38993" r="20889" b="42767"/>
          <a:stretch/>
        </p:blipFill>
        <p:spPr>
          <a:xfrm>
            <a:off x="5113904" y="1919576"/>
            <a:ext cx="1483448" cy="360000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261000" y="2855640"/>
          <a:ext cx="6336000" cy="25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768"/>
                <a:gridCol w="2088232"/>
                <a:gridCol w="1080120"/>
                <a:gridCol w="2087880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한글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생년월일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근무가능기간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근무가능시간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전화번호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핸드폰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e-mail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지원경로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점내공고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/ 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구직사이트 </a:t>
                      </a:r>
                      <a:r>
                        <a:rPr lang="en-US" altLang="ko-KR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/ </a:t>
                      </a:r>
                      <a:r>
                        <a:rPr lang="ko-KR" altLang="en-US" sz="8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지인추천 등</a:t>
                      </a:r>
                      <a:endParaRPr lang="ko-KR" altLang="en-US" sz="11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보훈여부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보훈명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장애여부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장애명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261000" y="5531829"/>
          <a:ext cx="6336000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808"/>
                <a:gridCol w="1094592"/>
                <a:gridCol w="1267200"/>
                <a:gridCol w="1267200"/>
                <a:gridCol w="1267200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병역구분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군필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병과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계급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복무기간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261000" y="6264018"/>
          <a:ext cx="63360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808"/>
                <a:gridCol w="1094592"/>
                <a:gridCol w="1857736"/>
                <a:gridCol w="648072"/>
                <a:gridCol w="1295792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출신학교명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졸업년도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전공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학과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성적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졸업구문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졸업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261001" y="7968208"/>
          <a:ext cx="6335999" cy="22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88"/>
                <a:gridCol w="1080120"/>
                <a:gridCol w="1080120"/>
                <a:gridCol w="1080120"/>
                <a:gridCol w="1440160"/>
                <a:gridCol w="504056"/>
                <a:gridCol w="791735"/>
              </a:tblGrid>
              <a:tr h="324000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경력사항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회사명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근무부서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담당직무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직위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근무지역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81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4330" y="1793522"/>
            <a:ext cx="6489340" cy="86049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84330" y="1793522"/>
            <a:ext cx="6489340" cy="9181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prstClr val="black"/>
                </a:solidFill>
              </a:rPr>
              <a:t>입 사 지 원 서</a:t>
            </a:r>
            <a:endParaRPr lang="ko-KR" altLang="en-US" sz="2400" b="1" dirty="0">
              <a:solidFill>
                <a:prstClr val="black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0" t="38993" r="20889" b="42767"/>
          <a:stretch/>
        </p:blipFill>
        <p:spPr>
          <a:xfrm>
            <a:off x="5113904" y="1919576"/>
            <a:ext cx="1483448" cy="360000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261000" y="2855640"/>
          <a:ext cx="6336000" cy="67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000"/>
              </a:tblGrid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baseline="0" dirty="0" err="1" smtClean="0">
                          <a:solidFill>
                            <a:schemeClr val="tx1"/>
                          </a:solidFill>
                        </a:rPr>
                        <a:t>홈플러스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또는 지원부서에 입사를 희망하는 사유를 기술해주세요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지원부서의 업무 수행상 나의 강점 및 개발이 필요한 점을 기술해주세요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지원부서와 관련이 있는 업무경력 및 경험을 소개해주세요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0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입사 후 포부에 대해 기술해주세요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6696"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8641" y="9681161"/>
            <a:ext cx="6349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prstClr val="black"/>
                </a:solidFill>
              </a:rPr>
              <a:t>지원서상의 모든 기재사항은 사실과 다름이 없음을 확인합니다</a:t>
            </a:r>
            <a:r>
              <a:rPr lang="en-US" altLang="ko-KR" sz="1200" dirty="0">
                <a:solidFill>
                  <a:prstClr val="black"/>
                </a:solidFill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prstClr val="black"/>
                </a:solidFill>
              </a:rPr>
              <a:t>작성일자 </a:t>
            </a:r>
            <a:r>
              <a:rPr lang="en-US" altLang="ko-KR" sz="1200" dirty="0">
                <a:solidFill>
                  <a:prstClr val="black"/>
                </a:solidFill>
              </a:rPr>
              <a:t>:         </a:t>
            </a:r>
            <a:r>
              <a:rPr lang="ko-KR" altLang="en-US" sz="1200" dirty="0">
                <a:solidFill>
                  <a:prstClr val="black"/>
                </a:solidFill>
              </a:rPr>
              <a:t>년      월      일                    작성자 </a:t>
            </a:r>
            <a:r>
              <a:rPr lang="en-US" altLang="ko-KR" sz="1200" dirty="0">
                <a:solidFill>
                  <a:prstClr val="black"/>
                </a:solidFill>
              </a:rPr>
              <a:t>:                    </a:t>
            </a:r>
            <a:r>
              <a:rPr lang="ko-KR" altLang="en-US" sz="1200" dirty="0">
                <a:solidFill>
                  <a:prstClr val="black"/>
                </a:solidFill>
              </a:rPr>
              <a:t>서명 </a:t>
            </a:r>
            <a:r>
              <a:rPr lang="en-US" altLang="ko-KR" sz="1200" dirty="0">
                <a:solidFill>
                  <a:prstClr val="black"/>
                </a:solidFill>
              </a:rPr>
              <a:t>: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131</Words>
  <Application>Microsoft Office PowerPoint</Application>
  <PresentationFormat>와이드스크린</PresentationFormat>
  <Paragraphs>50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1_Office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권수석[오산점]</dc:creator>
  <cp:lastModifiedBy>권수석[오산점]</cp:lastModifiedBy>
  <cp:revision>1</cp:revision>
  <dcterms:created xsi:type="dcterms:W3CDTF">2023-12-23T10:07:47Z</dcterms:created>
  <dcterms:modified xsi:type="dcterms:W3CDTF">2023-12-23T10:10:01Z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TAwMDAwMDAwMDAyOTcxIiwibG9nVGltZSI6IjIwMjMtMTItMjNUMTA6MTA6MDFaIiwicElEIjoxLCJ0cmFjZUlkIjoiMTg3RDYwM0NCNUI4NDIxQThDMUQxRTk1NUY2RUQwMEEiLCJ1c2VyQ29kZSI6ImdzcyJ9LCJub2RlMiI6eyJkc2QiOiIwMTAwMDAwMDAwMDAyOTcxIiwibG9nVGltZSI6IjIwMjMtMTItMjNUMTA6MTA6MDFaIiwicElEIjoxLCJ0cmFjZUlkIjoiMTg3RDYwM0NCNUI4NDIxQThDMUQxRTk1NUY2RUQwMEEiLCJ1c2VyQ29kZSI6ImdzcyJ9LCJub2RlMyI6eyJkc2QiOiIwMTAwMDAwMDAwMDAyOTcxIiwibG9nVGltZSI6IjIwMjMtMTItMjNUMTA6MTA6MDFaIiwicElEIjoxLCJ0cmFjZUlkIjoiMTg3RDYwM0NCNUI4NDIxQThDMUQxRTk1NUY2RUQwMEEiLCJ1c2VyQ29kZSI6ImdzcyJ9LCJub2RlNCI6eyJkc2QiOiIwMTAwMDAwMDAwMDAyOTcxIiwibG9nVGltZSI6IjIwMjMtMTItMjNUMTA6MTA6MDFaIiwicElEIjoxLCJ0cmFjZUlkIjoiMTg3RDYwM0NCNUI4NDIxQThDMUQxRTk1NUY2RUQwMEEiLCJ1c2VyQ29kZSI6ImdzcyJ9LCJub2RlNSI6eyJkc2QiOiIwMDAwMDAwMDAwMDAwMDAwIiwibG9nVGltZSI6IjIwMjMtMTItMjNUMTA6MTA6MTFaIiwicElEIjoyMDQ4LCJ0cmFjZUlkIjoiMkIxMTNDNTIwQTdCNDY1RkE4RDk1Mjg3RkMxQzdCQjMiLCJ1c2VyQ29kZSI6ImdzcyJ9LCJub2RlQ291bnQiOjJ9</vt:lpwstr>
  </property>
</Properties>
</file>